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4" r:id="rId2"/>
    <p:sldId id="266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161A"/>
    <a:srgbClr val="5B89C1"/>
    <a:srgbClr val="6699FF"/>
    <a:srgbClr val="11B0FF"/>
    <a:srgbClr val="25B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62" autoAdjust="0"/>
    <p:restoredTop sz="94660"/>
  </p:normalViewPr>
  <p:slideViewPr>
    <p:cSldViewPr>
      <p:cViewPr varScale="1">
        <p:scale>
          <a:sx n="122" d="100"/>
          <a:sy n="122" d="100"/>
        </p:scale>
        <p:origin x="-952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701246-412B-2642-BCA0-DC5CE8280BD7}" type="datetimeFigureOut">
              <a:rPr lang="fr-FR" smtClean="0"/>
              <a:t>17/01/17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F8BE41-9B8F-2B40-B9BD-619A7ED8E49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27797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9372A-3480-492E-865F-15681D616092}" type="datetimeFigureOut">
              <a:rPr lang="fr-FR" smtClean="0"/>
              <a:t>17/01/17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3BA644-4E3F-437D-83AB-AFA2C6B95261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9430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Modifiez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FA25-739D-4274-A577-A192C0357AEF}" type="datetimeFigureOut">
              <a:rPr lang="fr-FR" smtClean="0"/>
              <a:t>17/01/17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F237D-F330-4FB3-8DA1-6C8BABFB531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863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FA25-739D-4274-A577-A192C0357AEF}" type="datetimeFigureOut">
              <a:rPr lang="fr-FR" smtClean="0"/>
              <a:t>17/01/17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F237D-F330-4FB3-8DA1-6C8BABFB531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467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FA25-739D-4274-A577-A192C0357AEF}" type="datetimeFigureOut">
              <a:rPr lang="fr-FR" smtClean="0"/>
              <a:t>17/01/17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F237D-F330-4FB3-8DA1-6C8BABFB531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73621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FA25-739D-4274-A577-A192C0357AEF}" type="datetimeFigureOut">
              <a:rPr lang="fr-FR" smtClean="0"/>
              <a:t>17/01/17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F237D-F330-4FB3-8DA1-6C8BABFB5319}" type="slidenum">
              <a:rPr lang="fr-FR" smtClean="0"/>
              <a:t>‹#›</a:t>
            </a:fld>
            <a:endParaRPr lang="fr-FR"/>
          </a:p>
        </p:txBody>
      </p:sp>
      <p:sp>
        <p:nvSpPr>
          <p:cNvPr id="12" name="ZoneTexte 4"/>
          <p:cNvSpPr txBox="1"/>
          <p:nvPr userDrawn="1"/>
        </p:nvSpPr>
        <p:spPr>
          <a:xfrm>
            <a:off x="1187624" y="1831757"/>
            <a:ext cx="6984776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700" dirty="0">
                <a:solidFill>
                  <a:schemeClr val="accent1">
                    <a:lumMod val="50000"/>
                  </a:schemeClr>
                </a:solidFill>
                <a:latin typeface="Century Gothic" pitchFamily="34" charset="0"/>
              </a:rPr>
              <a:t>J’ai actuellement, ou j’ai eu au cours des trois dernières années</a:t>
            </a:r>
            <a:r>
              <a:rPr lang="fr-FR" sz="1700" dirty="0" smtClean="0">
                <a:solidFill>
                  <a:schemeClr val="accent1">
                    <a:lumMod val="50000"/>
                  </a:schemeClr>
                </a:solidFill>
                <a:latin typeface="Century Gothic" pitchFamily="34" charset="0"/>
              </a:rPr>
              <a:t>, une </a:t>
            </a:r>
            <a:r>
              <a:rPr lang="fr-FR" sz="1700" dirty="0">
                <a:solidFill>
                  <a:schemeClr val="accent1">
                    <a:lumMod val="50000"/>
                  </a:schemeClr>
                </a:solidFill>
                <a:latin typeface="Century Gothic" pitchFamily="34" charset="0"/>
              </a:rPr>
              <a:t>affiliation ou des intérêts financiers ou intérêts de tout ordre </a:t>
            </a:r>
            <a:r>
              <a:rPr lang="fr-FR" sz="1700" dirty="0" smtClean="0">
                <a:solidFill>
                  <a:schemeClr val="accent1">
                    <a:lumMod val="50000"/>
                  </a:schemeClr>
                </a:solidFill>
                <a:latin typeface="Century Gothic" pitchFamily="34" charset="0"/>
              </a:rPr>
              <a:t>avec </a:t>
            </a:r>
            <a:r>
              <a:rPr lang="fr-FR" sz="1700" dirty="0">
                <a:solidFill>
                  <a:schemeClr val="accent1">
                    <a:lumMod val="50000"/>
                  </a:schemeClr>
                </a:solidFill>
                <a:latin typeface="Century Gothic" pitchFamily="34" charset="0"/>
              </a:rPr>
              <a:t>les sociétés commerciales suivantes en lien avec la santé</a:t>
            </a:r>
            <a:r>
              <a:rPr lang="fr-FR" sz="1700" dirty="0" smtClean="0">
                <a:solidFill>
                  <a:schemeClr val="accent1">
                    <a:lumMod val="50000"/>
                  </a:schemeClr>
                </a:solidFill>
                <a:latin typeface="Century Gothic" pitchFamily="34" charset="0"/>
              </a:rPr>
              <a:t>.</a:t>
            </a:r>
            <a:endParaRPr lang="fr-FR" sz="1700" dirty="0">
              <a:solidFill>
                <a:schemeClr val="accent1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3" name="Rectangle 12"/>
          <p:cNvSpPr/>
          <p:nvPr userDrawn="1"/>
        </p:nvSpPr>
        <p:spPr>
          <a:xfrm rot="21110004">
            <a:off x="-110687" y="5913242"/>
            <a:ext cx="9513154" cy="166243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 userDrawn="1"/>
        </p:nvSpPr>
        <p:spPr>
          <a:xfrm>
            <a:off x="280173" y="5301208"/>
            <a:ext cx="1296144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5" name="Imag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468" y="5385164"/>
            <a:ext cx="1220263" cy="1294628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5580112" y="5661248"/>
            <a:ext cx="348039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sz="2800" dirty="0" smtClean="0">
                <a:solidFill>
                  <a:schemeClr val="bg1"/>
                </a:solidFill>
                <a:latin typeface="Century Gothic"/>
                <a:cs typeface="Century Gothic"/>
              </a:rPr>
              <a:t>DÉCLARATION</a:t>
            </a:r>
          </a:p>
          <a:p>
            <a:pPr algn="r"/>
            <a:r>
              <a:rPr lang="fr-FR" sz="2800" dirty="0" smtClean="0">
                <a:solidFill>
                  <a:schemeClr val="bg1"/>
                </a:solidFill>
                <a:latin typeface="Century Gothic"/>
                <a:cs typeface="Century Gothic"/>
              </a:rPr>
              <a:t> DE LIENS D’INTÉRÊT</a:t>
            </a:r>
            <a:endParaRPr lang="fr-FR" sz="2800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sp>
        <p:nvSpPr>
          <p:cNvPr id="18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259632" y="2780928"/>
            <a:ext cx="6912768" cy="2520280"/>
          </a:xfrm>
        </p:spPr>
        <p:txBody>
          <a:bodyPr>
            <a:normAutofit/>
          </a:bodyPr>
          <a:lstStyle>
            <a:lvl1pPr marL="0" indent="0" algn="ctr">
              <a:buNone/>
              <a:defRPr sz="2500" baseline="0">
                <a:solidFill>
                  <a:schemeClr val="tx2">
                    <a:lumMod val="75000"/>
                  </a:schemeClr>
                </a:solidFill>
                <a:latin typeface="Century Gothic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Liste des sociétés commerciales</a:t>
            </a:r>
            <a:endParaRPr lang="fr-FR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0"/>
            <a:ext cx="9144000" cy="1556792"/>
          </a:xfrm>
          <a:prstGeom prst="rect">
            <a:avLst/>
          </a:prstGeom>
          <a:solidFill>
            <a:srgbClr val="09161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 descr="2017-01-10_JPRS_SiteEvent_header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104"/>
            <a:ext cx="9144000" cy="143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7465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1556792"/>
          </a:xfrm>
          <a:prstGeom prst="rect">
            <a:avLst/>
          </a:prstGeom>
          <a:solidFill>
            <a:srgbClr val="09161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 userDrawn="1"/>
        </p:nvSpPr>
        <p:spPr>
          <a:xfrm rot="21110004">
            <a:off x="-110687" y="5896452"/>
            <a:ext cx="9513154" cy="166243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 userDrawn="1"/>
        </p:nvSpPr>
        <p:spPr>
          <a:xfrm>
            <a:off x="280173" y="5301208"/>
            <a:ext cx="1296144" cy="15841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468" y="5385164"/>
            <a:ext cx="1220263" cy="1294628"/>
          </a:xfrm>
          <a:prstGeom prst="rect">
            <a:avLst/>
          </a:prstGeom>
        </p:spPr>
      </p:pic>
      <p:pic>
        <p:nvPicPr>
          <p:cNvPr id="11" name="Image 10" descr="2017-01-10_JPRS_SiteEvent_header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104"/>
            <a:ext cx="9144000" cy="1437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042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FA25-739D-4274-A577-A192C0357AEF}" type="datetimeFigureOut">
              <a:rPr lang="fr-FR" smtClean="0"/>
              <a:t>17/01/17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F237D-F330-4FB3-8DA1-6C8BABFB531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6023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FA25-739D-4274-A577-A192C0357AEF}" type="datetimeFigureOut">
              <a:rPr lang="fr-FR" smtClean="0"/>
              <a:t>17/01/17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F237D-F330-4FB3-8DA1-6C8BABFB531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1484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FA25-739D-4274-A577-A192C0357AEF}" type="datetimeFigureOut">
              <a:rPr lang="fr-FR" smtClean="0"/>
              <a:t>17/01/17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F237D-F330-4FB3-8DA1-6C8BABFB531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933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FA25-739D-4274-A577-A192C0357AEF}" type="datetimeFigureOut">
              <a:rPr lang="fr-FR" smtClean="0"/>
              <a:t>17/01/17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F237D-F330-4FB3-8DA1-6C8BABFB531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0461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FA25-739D-4274-A577-A192C0357AEF}" type="datetimeFigureOut">
              <a:rPr lang="fr-FR" smtClean="0"/>
              <a:t>17/01/17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F237D-F330-4FB3-8DA1-6C8BABFB531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5390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FA25-739D-4274-A577-A192C0357AEF}" type="datetimeFigureOut">
              <a:rPr lang="fr-FR" smtClean="0"/>
              <a:t>17/01/17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F237D-F330-4FB3-8DA1-6C8BABFB531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0945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FA25-739D-4274-A577-A192C0357AEF}" type="datetimeFigureOut">
              <a:rPr lang="fr-FR" smtClean="0"/>
              <a:t>17/01/17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F237D-F330-4FB3-8DA1-6C8BABFB531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535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FA25-739D-4274-A577-A192C0357AEF}" type="datetimeFigureOut">
              <a:rPr lang="fr-FR" smtClean="0"/>
              <a:t>17/01/17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F237D-F330-4FB3-8DA1-6C8BABFB531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680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EFA25-739D-4274-A577-A192C0357AEF}" type="datetimeFigureOut">
              <a:rPr lang="fr-FR" smtClean="0"/>
              <a:t>17/01/17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F237D-F330-4FB3-8DA1-6C8BABFB531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1088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oneTexte 4"/>
          <p:cNvSpPr txBox="1"/>
          <p:nvPr/>
        </p:nvSpPr>
        <p:spPr>
          <a:xfrm>
            <a:off x="1115616" y="2570128"/>
            <a:ext cx="597666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chemeClr val="accent1">
                    <a:lumMod val="50000"/>
                  </a:schemeClr>
                </a:solidFill>
                <a:latin typeface="Century Gothic"/>
                <a:cs typeface="Century Gothic"/>
              </a:rPr>
              <a:t>Titre de l’atelier</a:t>
            </a:r>
          </a:p>
          <a:p>
            <a:endParaRPr lang="fr-FR" sz="2400" dirty="0" smtClean="0">
              <a:solidFill>
                <a:schemeClr val="accent1">
                  <a:lumMod val="50000"/>
                </a:schemeClr>
              </a:solidFill>
              <a:latin typeface="Century Gothic"/>
              <a:cs typeface="Century Gothic"/>
            </a:endParaRPr>
          </a:p>
          <a:p>
            <a:r>
              <a:rPr lang="fr-FR" sz="2400" dirty="0" smtClean="0">
                <a:solidFill>
                  <a:schemeClr val="accent1">
                    <a:lumMod val="50000"/>
                  </a:schemeClr>
                </a:solidFill>
                <a:latin typeface="Century Gothic"/>
                <a:cs typeface="Century Gothic"/>
              </a:rPr>
              <a:t>Expert - Nom (ville)</a:t>
            </a:r>
          </a:p>
          <a:p>
            <a:r>
              <a:rPr lang="fr-FR" sz="2400" dirty="0" smtClean="0">
                <a:solidFill>
                  <a:schemeClr val="accent1">
                    <a:lumMod val="50000"/>
                  </a:schemeClr>
                </a:solidFill>
                <a:latin typeface="Century Gothic"/>
                <a:cs typeface="Century Gothic"/>
              </a:rPr>
              <a:t>Animateur - Nom (ville)</a:t>
            </a:r>
            <a:endParaRPr lang="fr-FR" sz="2400" dirty="0">
              <a:solidFill>
                <a:schemeClr val="accent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660232" y="6021288"/>
            <a:ext cx="17421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  <a:latin typeface="Century Gothic"/>
                <a:cs typeface="Century Gothic"/>
              </a:rPr>
              <a:t>ATELIER X</a:t>
            </a:r>
            <a:endParaRPr lang="fr-FR" sz="2800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38237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503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17</Words>
  <Application>Microsoft Macintosh PowerPoint</Application>
  <PresentationFormat>Présentation à l'écran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SashoOu</dc:creator>
  <cp:lastModifiedBy>Celine Jarles</cp:lastModifiedBy>
  <cp:revision>31</cp:revision>
  <dcterms:created xsi:type="dcterms:W3CDTF">2013-05-02T08:15:28Z</dcterms:created>
  <dcterms:modified xsi:type="dcterms:W3CDTF">2017-01-17T15:59:18Z</dcterms:modified>
</cp:coreProperties>
</file>