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161A"/>
    <a:srgbClr val="5B89C1"/>
    <a:srgbClr val="6699FF"/>
    <a:srgbClr val="11B0FF"/>
    <a:srgbClr val="25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660"/>
  </p:normalViewPr>
  <p:slideViewPr>
    <p:cSldViewPr>
      <p:cViewPr varScale="1">
        <p:scale>
          <a:sx n="122" d="100"/>
          <a:sy n="122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1246-412B-2642-BCA0-DC5CE8280BD7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8BE41-9B8F-2B40-B9BD-619A7ED8E4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779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9372A-3480-492E-865F-15681D616092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BA644-4E3F-437D-83AB-AFA2C6B952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43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6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362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ZoneTexte 4"/>
          <p:cNvSpPr txBox="1"/>
          <p:nvPr userDrawn="1"/>
        </p:nvSpPr>
        <p:spPr>
          <a:xfrm>
            <a:off x="1187624" y="1831757"/>
            <a:ext cx="698477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J’ai actuellement, ou j’ai eu au cours des trois dernières années</a:t>
            </a:r>
            <a:r>
              <a:rPr lang="fr-FR" sz="1700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, une </a:t>
            </a:r>
            <a:r>
              <a:rPr lang="fr-FR" sz="1700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affiliation ou des intérêts financiers ou intérêts de tout ordre </a:t>
            </a:r>
            <a:r>
              <a:rPr lang="fr-FR" sz="1700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avec </a:t>
            </a:r>
            <a:r>
              <a:rPr lang="fr-FR" sz="1700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les sociétés commerciales suivantes en lien avec la santé</a:t>
            </a:r>
            <a:r>
              <a:rPr lang="fr-FR" sz="1700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.</a:t>
            </a:r>
            <a:endParaRPr lang="fr-FR" sz="1700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 rot="21110004">
            <a:off x="-110687" y="5913242"/>
            <a:ext cx="9513154" cy="1662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280173" y="5301208"/>
            <a:ext cx="1296144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8" y="5385164"/>
            <a:ext cx="1220263" cy="129462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5580112" y="5661248"/>
            <a:ext cx="34803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2800" dirty="0" smtClean="0">
                <a:solidFill>
                  <a:schemeClr val="bg1"/>
                </a:solidFill>
                <a:latin typeface="Century Gothic"/>
                <a:cs typeface="Century Gothic"/>
              </a:rPr>
              <a:t>DÉCLARATION</a:t>
            </a:r>
          </a:p>
          <a:p>
            <a:pPr algn="r"/>
            <a:r>
              <a:rPr lang="fr-FR" sz="2800" dirty="0" smtClean="0">
                <a:solidFill>
                  <a:schemeClr val="bg1"/>
                </a:solidFill>
                <a:latin typeface="Century Gothic"/>
                <a:cs typeface="Century Gothic"/>
              </a:rPr>
              <a:t> DE LIENS D’INTÉRÊT</a:t>
            </a:r>
            <a:endParaRPr lang="fr-FR" sz="2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59632" y="2780928"/>
            <a:ext cx="6912768" cy="2520280"/>
          </a:xfrm>
        </p:spPr>
        <p:txBody>
          <a:bodyPr>
            <a:normAutofit/>
          </a:bodyPr>
          <a:lstStyle>
            <a:lvl1pPr marL="0" indent="0" algn="ctr">
              <a:buNone/>
              <a:defRPr sz="2500" baseline="0">
                <a:solidFill>
                  <a:schemeClr val="tx2">
                    <a:lumMod val="75000"/>
                  </a:schemeClr>
                </a:solidFill>
                <a:latin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Liste des sociétés commerciales</a:t>
            </a:r>
            <a:endParaRPr lang="fr-FR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rgbClr val="0916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2017-01-10_JPRS_SiteEvent_header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04"/>
            <a:ext cx="9144000" cy="14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46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rgbClr val="0916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21110004">
            <a:off x="-110687" y="5896452"/>
            <a:ext cx="9513154" cy="1662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280173" y="5301208"/>
            <a:ext cx="1296144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8" y="5385164"/>
            <a:ext cx="1220263" cy="1294628"/>
          </a:xfrm>
          <a:prstGeom prst="rect">
            <a:avLst/>
          </a:prstGeom>
        </p:spPr>
      </p:pic>
      <p:pic>
        <p:nvPicPr>
          <p:cNvPr id="11" name="Image 10" descr="2017-01-10_JPRS_SiteEvent_header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04"/>
            <a:ext cx="9144000" cy="14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4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02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48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3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46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39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94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3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8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FA25-739D-4274-A577-A192C0357AEF}" type="datetimeFigureOut">
              <a:rPr lang="fr-FR" smtClean="0"/>
              <a:t>17/01/17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237D-F330-4FB3-8DA1-6C8BABFB53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08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4"/>
          <p:cNvSpPr txBox="1"/>
          <p:nvPr/>
        </p:nvSpPr>
        <p:spPr>
          <a:xfrm>
            <a:off x="1115616" y="2570128"/>
            <a:ext cx="59766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Titre de l’atelier</a:t>
            </a:r>
          </a:p>
          <a:p>
            <a:endParaRPr lang="fr-FR" sz="2400" dirty="0" smtClean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  <a:p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Expert - Nom (ville)</a:t>
            </a:r>
          </a:p>
          <a:p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Animateur - Nom (ville)</a:t>
            </a:r>
            <a:endParaRPr lang="fr-FR" sz="2400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0232" y="6021288"/>
            <a:ext cx="1742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Century Gothic"/>
                <a:cs typeface="Century Gothic"/>
              </a:rPr>
              <a:t>ATELIER X</a:t>
            </a:r>
            <a:endParaRPr lang="fr-FR" sz="2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823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0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17</Words>
  <Application>Microsoft Macintosh PowerPoint</Application>
  <PresentationFormat>Présentation à l'écran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SashoOu</dc:creator>
  <cp:lastModifiedBy>Celine Jarles</cp:lastModifiedBy>
  <cp:revision>31</cp:revision>
  <dcterms:created xsi:type="dcterms:W3CDTF">2013-05-02T08:15:28Z</dcterms:created>
  <dcterms:modified xsi:type="dcterms:W3CDTF">2017-01-17T15:59:18Z</dcterms:modified>
</cp:coreProperties>
</file>